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7"/>
  </p:notesMasterIdLst>
  <p:sldIdLst>
    <p:sldId id="2076138258" r:id="rId7"/>
    <p:sldId id="2076138259" r:id="rId8"/>
    <p:sldId id="2076138263" r:id="rId9"/>
    <p:sldId id="2076138264" r:id="rId10"/>
    <p:sldId id="2076138265" r:id="rId11"/>
    <p:sldId id="2076138266" r:id="rId12"/>
    <p:sldId id="2076138267" r:id="rId13"/>
    <p:sldId id="2076138256" r:id="rId14"/>
    <p:sldId id="2076138262" r:id="rId15"/>
    <p:sldId id="2076138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64"/>
            <p14:sldId id="2076138265"/>
            <p14:sldId id="2076138266"/>
            <p14:sldId id="2076138267"/>
            <p14:sldId id="2076138256"/>
            <p14:sldId id="2076138262"/>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0" d="100"/>
          <a:sy n="160" d="100"/>
        </p:scale>
        <p:origin x="114" y="162"/>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5/7/2020 4:18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ags" Target="../tags/tag8.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40"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0"/>
          <a:stretch>
            <a:fillRect/>
          </a:stretch>
        </p:blipFill>
        <p:spPr>
          <a:xfrm rot="5400000">
            <a:off x="9208748" y="2991033"/>
            <a:ext cx="6858623" cy="876557"/>
          </a:xfrm>
          <a:prstGeom prst="rect">
            <a:avLst/>
          </a:prstGeom>
        </p:spPr>
      </p:pic>
    </p:spTree>
    <p:custDataLst>
      <p:tags r:id="rId38"/>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4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L</a:t>
              </a:r>
              <a:r>
                <a:rPr lang="en-US" sz="900" i="0" u="none" strike="noStrike">
                  <a:solidFill>
                    <a:schemeClr val="tx1"/>
                  </a:solidFill>
                  <a:effectLst/>
                  <a:latin typeface="Segoe UI" panose="020B0502040204020203" pitchFamily="34" charset="0"/>
                  <a:cs typeface="Segoe UI" panose="020B0502040204020203" pitchFamily="34" charset="0"/>
                </a:rPr>
                <a:t>unch</a:t>
              </a: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722k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100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30B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Hours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9</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703</TotalTime>
  <Words>472</Words>
  <Application>Microsoft Office PowerPoint</Application>
  <PresentationFormat>Widescreen</PresentationFormat>
  <Paragraphs>135</Paragraphs>
  <Slides>10</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What you see</vt:lpstr>
      <vt:lpstr>What you didn’t see – a massive Synapse DevOps effort</vt:lpstr>
      <vt:lpstr>The Dataset</vt:lpstr>
      <vt:lpstr>The Automation</vt:lpstr>
      <vt:lpstr>Automation Demo</vt:lpstr>
      <vt:lpstr>POC Challenge: group-based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80</cp:revision>
  <dcterms:created xsi:type="dcterms:W3CDTF">2020-05-01T23:34:12Z</dcterms:created>
  <dcterms:modified xsi:type="dcterms:W3CDTF">2020-05-07T14:46:39Z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